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56" r:id="rId3"/>
    <p:sldId id="261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place.com/kids/socsci/books/applications/imaps/maps/g3_u6/" TargetMode="External"/><Relationship Id="rId2" Type="http://schemas.openxmlformats.org/officeDocument/2006/relationships/hyperlink" Target="http://www.kidsgeo.com/geography-games/latitude-longitude-map-game.php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arthguide.ucsd.edu/earthguide/diagrams/latitude_longitude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 Start: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Write and answer the following question in your notebook 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How can we identify locations on a map?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Outcome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 can identify locations on a map using latitude and longitude coordinates.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93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your computer number </a:t>
            </a:r>
          </a:p>
          <a:p>
            <a:r>
              <a:rPr lang="en-US" dirty="0" smtClean="0"/>
              <a:t>Follow Group Work Expectations</a:t>
            </a:r>
          </a:p>
          <a:p>
            <a:r>
              <a:rPr lang="en-US" dirty="0" smtClean="0"/>
              <a:t>Use a quiet voice</a:t>
            </a:r>
          </a:p>
        </p:txBody>
      </p:sp>
    </p:spTree>
    <p:extLst>
      <p:ext uri="{BB962C8B-B14F-4D97-AF65-F5344CB8AC3E}">
        <p14:creationId xmlns:p14="http://schemas.microsoft.com/office/powerpoint/2010/main" val="266062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20462" y="1051034"/>
            <a:ext cx="7924800" cy="1371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Lets Practice Latitude and Longitude!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1850967" y="2654531"/>
            <a:ext cx="8207433" cy="3289069"/>
          </a:xfrm>
        </p:spPr>
        <p:txBody>
          <a:bodyPr>
            <a:normAutofit fontScale="77500" lnSpcReduction="20000"/>
          </a:bodyPr>
          <a:lstStyle/>
          <a:p>
            <a:endParaRPr lang="en-US" sz="2400" dirty="0">
              <a:hlinkClick r:id="rId2"/>
            </a:endParaRPr>
          </a:p>
          <a:p>
            <a:r>
              <a:rPr lang="en-US" dirty="0"/>
              <a:t>1.  The World: Latitude and Longitude</a:t>
            </a:r>
          </a:p>
          <a:p>
            <a:r>
              <a:rPr lang="en-US" dirty="0"/>
              <a:t> </a:t>
            </a:r>
            <a:r>
              <a:rPr lang="en-US" dirty="0">
                <a:hlinkClick r:id="rId3"/>
              </a:rPr>
              <a:t>http://www.eduplace.com/kids/socsci/books/applications/imaps/maps/g3_u6/</a:t>
            </a:r>
            <a:endParaRPr lang="en-US" dirty="0"/>
          </a:p>
          <a:p>
            <a:endParaRPr lang="en-US" dirty="0"/>
          </a:p>
          <a:p>
            <a:r>
              <a:rPr lang="en-US" dirty="0"/>
              <a:t> 2. Where in the world:  </a:t>
            </a:r>
            <a:r>
              <a:rPr lang="en-US" dirty="0">
                <a:hlinkClick r:id="rId4"/>
              </a:rPr>
              <a:t>http://earthguide.ucsd.edu/earthguide/diagrams/latitude_longitude/</a:t>
            </a:r>
            <a:endParaRPr lang="en-US" dirty="0"/>
          </a:p>
          <a:p>
            <a:endParaRPr lang="en-US" dirty="0"/>
          </a:p>
          <a:p>
            <a:endParaRPr lang="en-US" dirty="0">
              <a:hlinkClick r:id="rId2"/>
            </a:endParaRPr>
          </a:p>
          <a:p>
            <a:r>
              <a:rPr lang="en-US" sz="2400" dirty="0">
                <a:hlinkClick r:id="rId2"/>
              </a:rPr>
              <a:t>http://www.kidsgeo.com/geography-games/latitude-longitude-map-game.php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243295-7B54-47D4-BC12-FD82E8E5D8B1}"/>
              </a:ext>
            </a:extLst>
          </p:cNvPr>
          <p:cNvSpPr txBox="1"/>
          <p:nvPr/>
        </p:nvSpPr>
        <p:spPr>
          <a:xfrm>
            <a:off x="4921134" y="5026428"/>
            <a:ext cx="206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 Hannah’s World</a:t>
            </a:r>
          </a:p>
        </p:txBody>
      </p:sp>
    </p:spTree>
    <p:extLst>
      <p:ext uri="{BB962C8B-B14F-4D97-AF65-F5344CB8AC3E}">
        <p14:creationId xmlns:p14="http://schemas.microsoft.com/office/powerpoint/2010/main" val="36628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your “R.Y.C”, answer the following question: </a:t>
            </a:r>
          </a:p>
          <a:p>
            <a:pPr lvl="1"/>
            <a:r>
              <a:rPr lang="en-US" sz="3600" dirty="0"/>
              <a:t>When identifying locations on earth, which position should come first</a:t>
            </a:r>
            <a:r>
              <a:rPr lang="en-US" sz="3600" dirty="0" smtClean="0"/>
              <a:t>?</a:t>
            </a:r>
          </a:p>
          <a:p>
            <a:pPr marL="457200" lvl="1" indent="0">
              <a:buNone/>
            </a:pPr>
            <a:r>
              <a:rPr lang="en-US" sz="3600" dirty="0" smtClean="0"/>
              <a:t> (1)Latitude </a:t>
            </a:r>
            <a:r>
              <a:rPr lang="en-US" sz="3600" dirty="0"/>
              <a:t>or </a:t>
            </a:r>
            <a:endParaRPr lang="en-US" sz="3600" dirty="0" smtClean="0"/>
          </a:p>
          <a:p>
            <a:pPr marL="457200" lvl="1" indent="0">
              <a:buNone/>
            </a:pPr>
            <a:r>
              <a:rPr lang="en-US" sz="3600" smtClean="0"/>
              <a:t>(2) Longitude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06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5149</TotalTime>
  <Words>119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Kick Start:</vt:lpstr>
      <vt:lpstr>Learning Outcome</vt:lpstr>
      <vt:lpstr>Expectations</vt:lpstr>
      <vt:lpstr>Lets Practice Latitude and Longitude!</vt:lpstr>
      <vt:lpstr>Exit Ticket </vt:lpstr>
    </vt:vector>
  </TitlesOfParts>
  <Company>NYCDOE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Outcome</dc:title>
  <dc:creator>New York City Department of Education</dc:creator>
  <cp:lastModifiedBy>New York City Department of Education</cp:lastModifiedBy>
  <cp:revision>9</cp:revision>
  <dcterms:created xsi:type="dcterms:W3CDTF">2017-10-12T20:18:08Z</dcterms:created>
  <dcterms:modified xsi:type="dcterms:W3CDTF">2017-10-19T11:47:14Z</dcterms:modified>
</cp:coreProperties>
</file>