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notesMasterIdLst>
    <p:notesMasterId r:id="rId16"/>
  </p:notesMasterIdLst>
  <p:sldIdLst>
    <p:sldId id="270" r:id="rId2"/>
    <p:sldId id="256" r:id="rId3"/>
    <p:sldId id="257" r:id="rId4"/>
    <p:sldId id="269" r:id="rId5"/>
    <p:sldId id="259" r:id="rId6"/>
    <p:sldId id="265" r:id="rId7"/>
    <p:sldId id="260" r:id="rId8"/>
    <p:sldId id="264" r:id="rId9"/>
    <p:sldId id="261" r:id="rId10"/>
    <p:sldId id="258" r:id="rId11"/>
    <p:sldId id="262" r:id="rId12"/>
    <p:sldId id="268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51B7E-C5FB-4DB1-8205-BBFDD737E63C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158C2-51E2-404C-9BFB-89E0C3B2D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58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9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602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091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514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20670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0342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063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04108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911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54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4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76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63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3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3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0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61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6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60EA64-D806-43AC-9DF2-F8C432F32B4C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12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Morning 701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the room Quietly </a:t>
            </a:r>
          </a:p>
          <a:p>
            <a:r>
              <a:rPr lang="en-US" dirty="0" smtClean="0"/>
              <a:t>Wait to be called for lockers </a:t>
            </a:r>
          </a:p>
          <a:p>
            <a:r>
              <a:rPr lang="en-US" dirty="0" smtClean="0"/>
              <a:t>Blue Slips/Permission Slips</a:t>
            </a:r>
          </a:p>
        </p:txBody>
      </p:sp>
    </p:spTree>
    <p:extLst>
      <p:ext uri="{BB962C8B-B14F-4D97-AF65-F5344CB8AC3E}">
        <p14:creationId xmlns:p14="http://schemas.microsoft.com/office/powerpoint/2010/main" val="4026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842" y="7620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Latitude and Longitude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4566" y="1981200"/>
            <a:ext cx="8229600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14" y="2737235"/>
            <a:ext cx="5791200" cy="30599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482BFC-7142-40C4-AFDE-239AF2A47133}"/>
              </a:ext>
            </a:extLst>
          </p:cNvPr>
          <p:cNvSpPr txBox="1"/>
          <p:nvPr/>
        </p:nvSpPr>
        <p:spPr>
          <a:xfrm>
            <a:off x="127462" y="-13395"/>
            <a:ext cx="6972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Brainpop</a:t>
            </a:r>
            <a:r>
              <a:rPr lang="en-US" dirty="0"/>
              <a:t>: </a:t>
            </a:r>
          </a:p>
          <a:p>
            <a:r>
              <a:rPr lang="en-US" dirty="0"/>
              <a:t>https://www.brainpop.com/socialstudies/geography/latitudeandlongitude/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Latitude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95600" y="2514600"/>
            <a:ext cx="1986798" cy="299085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Longitude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263732" y="2514600"/>
            <a:ext cx="2143125" cy="346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63240C3A-C583-4901-8E67-DC66ECB9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Due </a:t>
            </a:r>
            <a:r>
              <a:rPr lang="en-US" dirty="0" smtClean="0"/>
              <a:t>10/13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FFF1440-75E0-450F-A72A-59AFD38DA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R.E.B Pages 3-6 write and answer questions 6- 13. </a:t>
            </a:r>
          </a:p>
          <a:p>
            <a:r>
              <a:rPr lang="en-US" sz="4000" dirty="0"/>
              <a:t>Quiz on Tuesday on Lesson 1.</a:t>
            </a:r>
          </a:p>
        </p:txBody>
      </p:sp>
    </p:spTree>
    <p:extLst>
      <p:ext uri="{BB962C8B-B14F-4D97-AF65-F5344CB8AC3E}">
        <p14:creationId xmlns:p14="http://schemas.microsoft.com/office/powerpoint/2010/main" val="83865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ADF69B-7F96-4055-8495-4E35B2CE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E7CB1DC-505D-49A2-A057-467E97254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your maps from yesterday, Include the following features: 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Equator</a:t>
            </a:r>
            <a:r>
              <a:rPr lang="en-US" dirty="0"/>
              <a:t>- Use a </a:t>
            </a:r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 color pencil 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Prime meridian- </a:t>
            </a:r>
            <a:r>
              <a:rPr lang="en-US" dirty="0"/>
              <a:t>Use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brown</a:t>
            </a:r>
            <a:r>
              <a:rPr lang="en-US" dirty="0" smtClean="0"/>
              <a:t> color </a:t>
            </a:r>
            <a:r>
              <a:rPr lang="en-US" dirty="0"/>
              <a:t>pencil 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Lines of latitude- </a:t>
            </a:r>
            <a:r>
              <a:rPr lang="en-US" dirty="0"/>
              <a:t>Use 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red</a:t>
            </a:r>
            <a:r>
              <a:rPr lang="en-US" dirty="0"/>
              <a:t> color pencil 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Lines of longitude- </a:t>
            </a:r>
            <a:r>
              <a:rPr lang="en-US" dirty="0"/>
              <a:t>Use 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green</a:t>
            </a:r>
            <a:r>
              <a:rPr lang="en-US" dirty="0"/>
              <a:t> color pencil </a:t>
            </a:r>
          </a:p>
          <a:p>
            <a:pPr marL="457200" indent="-457200">
              <a:buAutoNum type="arabicPeriod"/>
            </a:pPr>
            <a:r>
              <a:rPr lang="en-US" dirty="0"/>
              <a:t>Don’t forget your other features: compass rose and a legend.</a:t>
            </a:r>
          </a:p>
        </p:txBody>
      </p:sp>
    </p:spTree>
    <p:extLst>
      <p:ext uri="{BB962C8B-B14F-4D97-AF65-F5344CB8AC3E}">
        <p14:creationId xmlns:p14="http://schemas.microsoft.com/office/powerpoint/2010/main" val="42784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2ABE40-36A3-485F-8ED8-BB887859D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Exit ticket question: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CFB0BA-4B93-4CC4-8FFC-9A4E7676B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relationship do lines of longitude and lines of latitude have?</a:t>
            </a:r>
          </a:p>
        </p:txBody>
      </p:sp>
    </p:spTree>
    <p:extLst>
      <p:ext uri="{BB962C8B-B14F-4D97-AF65-F5344CB8AC3E}">
        <p14:creationId xmlns:p14="http://schemas.microsoft.com/office/powerpoint/2010/main" val="12297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E92FF0-EFDB-4539-9A47-A603D51C9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Kickstart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4D9A68-A0D0-470B-A379-C91CC0002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190" y="2523681"/>
            <a:ext cx="9601196" cy="3318936"/>
          </a:xfrm>
        </p:spPr>
        <p:txBody>
          <a:bodyPr>
            <a:normAutofit/>
          </a:bodyPr>
          <a:lstStyle/>
          <a:p>
            <a:r>
              <a:rPr lang="en-US" sz="3200" dirty="0"/>
              <a:t>Take out the map you created for </a:t>
            </a:r>
            <a:r>
              <a:rPr lang="en-US" sz="3200" dirty="0" err="1"/>
              <a:t>Ariannie</a:t>
            </a:r>
            <a:endParaRPr lang="en-US" sz="3200" dirty="0"/>
          </a:p>
          <a:p>
            <a:r>
              <a:rPr lang="en-US" sz="3200" dirty="0"/>
              <a:t>Take out color pencils </a:t>
            </a:r>
          </a:p>
          <a:p>
            <a:r>
              <a:rPr lang="en-US" sz="3200" dirty="0"/>
              <a:t>Answer the following question in your notebook: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How are the written instructions different from the map?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52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381000"/>
            <a:ext cx="7924800" cy="1371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Reading maps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004753" y="2046316"/>
            <a:ext cx="7924800" cy="4191000"/>
          </a:xfrm>
        </p:spPr>
        <p:txBody>
          <a:bodyPr>
            <a:normAutofit/>
          </a:bodyPr>
          <a:lstStyle/>
          <a:p>
            <a:endParaRPr lang="en-US" sz="4000" dirty="0"/>
          </a:p>
          <a:p>
            <a:r>
              <a:rPr lang="en-US" sz="4000" u="sng" dirty="0">
                <a:solidFill>
                  <a:srgbClr val="FF0000"/>
                </a:solidFill>
              </a:rPr>
              <a:t>Learning Outcome</a:t>
            </a:r>
            <a:r>
              <a:rPr lang="en-US" sz="4000" dirty="0">
                <a:solidFill>
                  <a:srgbClr val="FF0000"/>
                </a:solidFill>
              </a:rPr>
              <a:t>: 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I </a:t>
            </a:r>
            <a:r>
              <a:rPr lang="en-US" sz="4000" dirty="0">
                <a:solidFill>
                  <a:srgbClr val="FF0000"/>
                </a:solidFill>
              </a:rPr>
              <a:t>can understand how earth’s surfaces are measured by creating lines of latitude and lines of longitude.</a:t>
            </a:r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5291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Check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9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04109" y="911630"/>
            <a:ext cx="8229600" cy="1219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Key Terms: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>
                <a:solidFill>
                  <a:srgbClr val="FF0000"/>
                </a:solidFill>
              </a:rPr>
              <a:t>Latitude: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lines running parallel to the equator.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They do not intersect or cross each other.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These lines are measured in degrees.</a:t>
            </a:r>
          </a:p>
          <a:p>
            <a:pPr marL="0" indent="0">
              <a:buNone/>
            </a:pP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3967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6C9C25-E639-4E1E-AE08-4168CC80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E03629-037C-4D03-BD40-F3C188B30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>
                <a:solidFill>
                  <a:srgbClr val="FF0000"/>
                </a:solidFill>
              </a:rPr>
              <a:t>Equator: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an imaginary line around Earth exactly halfway between the north and south poles.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Separates Earth into northern hemisphere and the southern hemisphere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639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Terms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>
                <a:solidFill>
                  <a:srgbClr val="FF0000"/>
                </a:solidFill>
              </a:rPr>
              <a:t>Longitude: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Vertical lines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Also called meridians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Distances in degrees east or west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5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572B13-0C9A-4D30-92E0-3068036B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5F4D40-5956-44F7-8475-70DB54C41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>
                <a:solidFill>
                  <a:srgbClr val="FF0000"/>
                </a:solidFill>
              </a:rPr>
              <a:t>Prime Meridian: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Reference point for lines of longitude</a:t>
            </a:r>
          </a:p>
          <a:p>
            <a:r>
              <a:rPr lang="en-US" sz="3200" dirty="0"/>
              <a:t>Imaginary line and it represents </a:t>
            </a:r>
            <a:r>
              <a:rPr lang="en-US" sz="3200" dirty="0">
                <a:sym typeface="Wingdings" panose="05000000000000000000" pitchFamily="2" charset="2"/>
              </a:rPr>
              <a:t>(0,0)</a:t>
            </a:r>
          </a:p>
          <a:p>
            <a:r>
              <a:rPr lang="en-US" sz="3200" dirty="0"/>
              <a:t>Does not circle Earth like the equator</a:t>
            </a:r>
          </a:p>
          <a:p>
            <a:r>
              <a:rPr lang="en-US" sz="3200" dirty="0">
                <a:solidFill>
                  <a:srgbClr val="FF0000"/>
                </a:solidFill>
              </a:rPr>
              <a:t>Runs from the north pole through south pole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46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5945" y="838200"/>
            <a:ext cx="8229600" cy="1219200"/>
          </a:xfrm>
        </p:spPr>
        <p:txBody>
          <a:bodyPr/>
          <a:lstStyle/>
          <a:p>
            <a:r>
              <a:rPr lang="en-US" dirty="0"/>
              <a:t>Location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4618" y="2322786"/>
            <a:ext cx="8936182" cy="37621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When Identifying a location using lines of latitude and lines of longitude:</a:t>
            </a:r>
          </a:p>
          <a:p>
            <a:r>
              <a:rPr lang="en-US" sz="3200" dirty="0"/>
              <a:t>Can be used to locate places precisely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The latitude position always comes first  when a location is given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54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507</TotalTime>
  <Words>309</Words>
  <Application>Microsoft Office PowerPoint</Application>
  <PresentationFormat>Widescreen</PresentationFormat>
  <Paragraphs>58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Wingdings</vt:lpstr>
      <vt:lpstr>Organic</vt:lpstr>
      <vt:lpstr>Good Morning 701</vt:lpstr>
      <vt:lpstr>Kickstart </vt:lpstr>
      <vt:lpstr>Reading maps</vt:lpstr>
      <vt:lpstr>Homework Check</vt:lpstr>
      <vt:lpstr>Key Terms:</vt:lpstr>
      <vt:lpstr>Key Terms</vt:lpstr>
      <vt:lpstr>Key Terms</vt:lpstr>
      <vt:lpstr>Key Terms</vt:lpstr>
      <vt:lpstr>Location</vt:lpstr>
      <vt:lpstr>Latitude and Longitude</vt:lpstr>
      <vt:lpstr>PowerPoint Presentation</vt:lpstr>
      <vt:lpstr>Homework Due 10/13</vt:lpstr>
      <vt:lpstr>Task</vt:lpstr>
      <vt:lpstr>Exit ticket question: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Kickstart</dc:title>
  <dc:creator>Mayline Garrido</dc:creator>
  <cp:lastModifiedBy>New York City Department of Education</cp:lastModifiedBy>
  <cp:revision>12</cp:revision>
  <dcterms:created xsi:type="dcterms:W3CDTF">2017-10-11T23:38:13Z</dcterms:created>
  <dcterms:modified xsi:type="dcterms:W3CDTF">2017-10-12T18:44:43Z</dcterms:modified>
</cp:coreProperties>
</file>