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34"/>
  </p:notesMasterIdLst>
  <p:handoutMasterIdLst>
    <p:handoutMasterId r:id="rId35"/>
  </p:handoutMasterIdLst>
  <p:sldIdLst>
    <p:sldId id="278" r:id="rId3"/>
    <p:sldId id="256" r:id="rId4"/>
    <p:sldId id="257" r:id="rId5"/>
    <p:sldId id="259" r:id="rId6"/>
    <p:sldId id="258" r:id="rId7"/>
    <p:sldId id="280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62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9469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5" autoAdjust="0"/>
    <p:restoredTop sz="94660"/>
  </p:normalViewPr>
  <p:slideViewPr>
    <p:cSldViewPr>
      <p:cViewPr varScale="1">
        <p:scale>
          <a:sx n="74" d="100"/>
          <a:sy n="74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5FB76-BBFB-41B0-8451-B09CF6BA629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099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818563"/>
            <a:ext cx="30099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92464-DF45-47C1-AC04-BC107AC2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0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4185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4185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409758"/>
            <a:ext cx="5557520" cy="4177665"/>
          </a:xfrm>
          <a:prstGeom prst="rect">
            <a:avLst/>
          </a:prstGeom>
        </p:spPr>
        <p:txBody>
          <a:bodyPr vert="horz" lIns="92738" tIns="46369" rIns="92738" bIns="463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10323" cy="464185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817904"/>
            <a:ext cx="3010323" cy="464185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8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955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5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2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77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5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7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1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8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CFA480D-CB17-4C49-BB2A-C7514E1C7CEA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7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11/1/2017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10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hanacademy.org/partner-content/mit-k12/mit-k12-ea/v/rock-cycle" TargetMode="External"/><Relationship Id="rId3" Type="http://schemas.openxmlformats.org/officeDocument/2006/relationships/hyperlink" Target="https://www.flocabulary.com/unit/types-of-rocks/" TargetMode="External"/><Relationship Id="rId7" Type="http://schemas.openxmlformats.org/officeDocument/2006/relationships/hyperlink" Target="https://www.learner.org/interactives/rockcycle/" TargetMode="External"/><Relationship Id="rId2" Type="http://schemas.openxmlformats.org/officeDocument/2006/relationships/hyperlink" Target="http://www.cotf.edu/ete/modules/msese/earthsysflr/roc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arner.org/interactives/rockcycle/diagram.html" TargetMode="External"/><Relationship Id="rId5" Type="http://schemas.openxmlformats.org/officeDocument/2006/relationships/hyperlink" Target="https://www.youtube.com/watch?v=qIVI0E7FWtY" TargetMode="External"/><Relationship Id="rId4" Type="http://schemas.openxmlformats.org/officeDocument/2006/relationships/hyperlink" Target="http://www.mineralogy4kids.org/rock-cycle" TargetMode="External"/><Relationship Id="rId9" Type="http://schemas.openxmlformats.org/officeDocument/2006/relationships/hyperlink" Target="https://www.brainpop.com/science/earthsystem/rockcycle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Take out your notebook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Please be silent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Begin your quiz (use your notebook)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441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Supervisors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In your notebook, record what happens each period </a:t>
            </a:r>
          </a:p>
          <a:p>
            <a:pPr marL="0" indent="0">
              <a:buNone/>
            </a:pPr>
            <a:r>
              <a:rPr lang="en-US" sz="2400" dirty="0" smtClean="0"/>
              <a:t>For example: </a:t>
            </a:r>
          </a:p>
          <a:p>
            <a:pPr marL="0" indent="0">
              <a:buNone/>
            </a:pPr>
            <a:r>
              <a:rPr lang="en-US" sz="2400" dirty="0" smtClean="0"/>
              <a:t>Date: _______</a:t>
            </a:r>
          </a:p>
          <a:p>
            <a:pPr marL="0" indent="0">
              <a:buNone/>
            </a:pPr>
            <a:r>
              <a:rPr lang="en-US" sz="2400" dirty="0" smtClean="0"/>
              <a:t>Topic: _______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Partner # __: worked on…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Partner #__: worked on…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Today we accomplished…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Tomorrow we will…</a:t>
            </a:r>
          </a:p>
          <a:p>
            <a:pPr marL="0" indent="0">
              <a:buNone/>
            </a:pPr>
            <a:r>
              <a:rPr lang="en-US" sz="2400" dirty="0" smtClean="0"/>
              <a:t>Supervisors, you must take part in all other roles as well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41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your notebooks keep record of what you researched: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Today we found out…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 would like to know if…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 need to know if…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 order for this to happen… this must happen…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First…second…last….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 found this information from…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5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05000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Make sure to communicate with all group members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You must email what you created to your group members or at least the group supervisor after every class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Consider all ideas from your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Help the researchers with the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Design a template to use for your presentation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68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Communicate with your group members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Consider all ideas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Design a template for your quiz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Include questions from all levels of D.O.K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Be consistent with standard and learning outcome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48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Everyone starts as a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 be successful, everyone must: </a:t>
            </a:r>
          </a:p>
          <a:p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Do research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Understand their topic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Communicate with each other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Do their parts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Ask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Stay on task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63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Present the </a:t>
            </a:r>
            <a:r>
              <a:rPr lang="en-US" dirty="0" smtClean="0"/>
              <a:t>expectations 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Topics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Roles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Meet </a:t>
            </a:r>
            <a:r>
              <a:rPr lang="en-US" dirty="0"/>
              <a:t>with supervisors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Meet with researchers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Meet with designers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Meet with assistants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Meet </a:t>
            </a:r>
            <a:r>
              <a:rPr lang="en-US" dirty="0"/>
              <a:t>with Sedimentary </a:t>
            </a:r>
          </a:p>
          <a:p>
            <a:pPr lvl="0"/>
            <a:r>
              <a:rPr lang="en-US" dirty="0"/>
              <a:t>Meet with Metamorphic </a:t>
            </a:r>
          </a:p>
          <a:p>
            <a:pPr lvl="0"/>
            <a:r>
              <a:rPr lang="en-US" dirty="0"/>
              <a:t>Meet with Igneous </a:t>
            </a:r>
          </a:p>
          <a:p>
            <a:pPr lvl="0"/>
            <a:r>
              <a:rPr lang="en-US" dirty="0"/>
              <a:t>Meet with weathering/erosion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 over rubric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Quizzes </a:t>
            </a:r>
            <a:r>
              <a:rPr lang="en-US" dirty="0"/>
              <a:t>should be done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handout: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 completed: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Group </a:t>
            </a:r>
            <a:r>
              <a:rPr lang="en-US" dirty="0"/>
              <a:t>Members: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Assigned </a:t>
            </a:r>
            <a:r>
              <a:rPr lang="en-US" dirty="0"/>
              <a:t>Topic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Learning </a:t>
            </a:r>
            <a:r>
              <a:rPr lang="en-US" dirty="0"/>
              <a:t>Outcome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Method of presentation: </a:t>
            </a:r>
            <a:endParaRPr lang="en-U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Copy </a:t>
            </a:r>
            <a:r>
              <a:rPr lang="en-US" dirty="0"/>
              <a:t>of power point, boards due, videos are emailed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Quiz Questions: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E</a:t>
            </a:r>
            <a:r>
              <a:rPr lang="en-US" dirty="0" smtClean="0"/>
              <a:t>a</a:t>
            </a:r>
            <a:r>
              <a:rPr dirty="0" smtClean="0"/>
              <a:t>rth System Interactions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Presentations sedimentary and metamorphic </a:t>
            </a:r>
          </a:p>
          <a:p>
            <a:pPr lvl="0"/>
            <a:r>
              <a:rPr lang="en-US" dirty="0"/>
              <a:t>Presentations igneous and weathering and erosion</a:t>
            </a:r>
          </a:p>
          <a:p>
            <a:pPr lvl="0"/>
            <a:r>
              <a:rPr lang="en-US" dirty="0"/>
              <a:t>Note-taking handouts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Kick start: </a:t>
            </a:r>
          </a:p>
          <a:p>
            <a:r>
              <a:rPr lang="en-US" sz="4000" dirty="0" smtClean="0"/>
              <a:t>Learning outcome: </a:t>
            </a:r>
          </a:p>
          <a:p>
            <a:r>
              <a:rPr lang="en-US" sz="4000" dirty="0" smtClean="0"/>
              <a:t>Key Terms: </a:t>
            </a:r>
          </a:p>
          <a:p>
            <a:r>
              <a:rPr lang="en-US" sz="4000" dirty="0" smtClean="0"/>
              <a:t>Activity: </a:t>
            </a:r>
          </a:p>
          <a:p>
            <a:r>
              <a:rPr lang="en-US" sz="4000" dirty="0" smtClean="0"/>
              <a:t>Quiz: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5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Fill out the Rock project Form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1 per station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63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Topic: ______________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315864"/>
              </p:ext>
            </p:extLst>
          </p:nvPr>
        </p:nvGraphicFramePr>
        <p:xfrm>
          <a:off x="822325" y="1846263"/>
          <a:ext cx="7543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 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Chapter 2, Lesson 2 (pages </a:t>
            </a:r>
            <a:r>
              <a:rPr lang="en-US" sz="4000" dirty="0" smtClean="0"/>
              <a:t>26-28) </a:t>
            </a:r>
            <a:r>
              <a:rPr lang="en-US" sz="4000" dirty="0"/>
              <a:t>write and answer questions 1-6.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08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Start: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You will be assigned a topic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You will decide how to present/ teach your topic to your class </a:t>
            </a:r>
          </a:p>
          <a:p>
            <a:pPr lvl="1"/>
            <a:r>
              <a:rPr lang="en-US" dirty="0" smtClean="0"/>
              <a:t>This is important because you will be working with this method (power point, poster, video) for the next few days.</a:t>
            </a:r>
          </a:p>
          <a:p>
            <a:pPr lvl="1"/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Create a Learning Outcome associated with the appropriate standard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69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computer on your way in (keep it closed)</a:t>
            </a:r>
          </a:p>
          <a:p>
            <a:r>
              <a:rPr lang="en-US" dirty="0" smtClean="0"/>
              <a:t>Take out your notebook </a:t>
            </a:r>
          </a:p>
          <a:p>
            <a:r>
              <a:rPr lang="en-US" dirty="0" smtClean="0"/>
              <a:t>Take out your project handouts </a:t>
            </a:r>
          </a:p>
          <a:p>
            <a:r>
              <a:rPr lang="en-US" dirty="0" smtClean="0"/>
              <a:t>Wait for instructions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5217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can collect information about the rock cycle by using different sources that will help me collect information about my topic.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Write your learning outcome In your notebook.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3550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The Rock Cycle: </a:t>
            </a:r>
            <a:r>
              <a:rPr lang="en-US" dirty="0" smtClean="0">
                <a:solidFill>
                  <a:srgbClr val="FF0000"/>
                </a:solidFill>
              </a:rPr>
              <a:t>An interaction among earth systems that consists of processes that change rocks from one form to another.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u="sng" dirty="0" smtClean="0">
                <a:solidFill>
                  <a:srgbClr val="FF0000"/>
                </a:solidFill>
              </a:rPr>
              <a:t>Metamorphic rocks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Igneous rocks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Sedimentary rocks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Weathering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Erosion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1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 start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Take a packet </a:t>
            </a:r>
          </a:p>
          <a:p>
            <a:r>
              <a:rPr lang="en-US" sz="4400" dirty="0" smtClean="0"/>
              <a:t>Read through the packet</a:t>
            </a:r>
          </a:p>
          <a:p>
            <a:r>
              <a:rPr lang="en-US" sz="4400" dirty="0" smtClean="0"/>
              <a:t>Highlight what we are doing, underline how we are doing it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63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will use the following links to help you collect information about your topic.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www.cotf.edu/ete/modules/msese/earthsysflr/rock.html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https://www.flocabulary.com/unit/types-of-rocks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www.mineralogy4kids.org/rock-cycle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www.youtube.com/watch?v=qIVI0E7FWtY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6"/>
              </a:rPr>
              <a:t>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www.learner.org/interactives/rockcycle/diagram.html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https://www.learner.org/interactives/rockcycle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www.khanacademy.org/partner-content/mit-k12/mit-k12-ea/v/rock-cycle</a:t>
            </a:r>
            <a:endParaRPr lang="en-US" dirty="0" smtClean="0"/>
          </a:p>
          <a:p>
            <a:r>
              <a:rPr lang="en-US" dirty="0">
                <a:hlinkClick r:id="rId9"/>
              </a:rPr>
              <a:t>https://www.brainpop.com/science/earthsystem/rockcycle</a:t>
            </a:r>
            <a:r>
              <a:rPr lang="en-US" dirty="0" smtClean="0">
                <a:hlinkClick r:id="rId9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84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What is your topic? </a:t>
            </a:r>
          </a:p>
          <a:p>
            <a:r>
              <a:rPr lang="en-US" dirty="0" smtClean="0"/>
              <a:t>What is your role?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7890"/>
              </p:ext>
            </p:extLst>
          </p:nvPr>
        </p:nvGraphicFramePr>
        <p:xfrm>
          <a:off x="1676400" y="3276600"/>
          <a:ext cx="6096000" cy="179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1409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75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Outcome: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can understand the expectations of a long term project that will help me understand 6 different standards associated with Earth system interactions by organizing my thoughts using a power point or outline.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18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1465"/>
            <a:ext cx="7543800" cy="1450757"/>
          </a:xfrm>
        </p:spPr>
        <p:txBody>
          <a:bodyPr/>
          <a:lstStyle/>
          <a:p>
            <a:r>
              <a:rPr lang="en-US" dirty="0" smtClean="0"/>
              <a:t>Major Understandings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752600"/>
            <a:ext cx="9144000" cy="4707466"/>
          </a:xfrm>
        </p:spPr>
        <p:txBody>
          <a:bodyPr>
            <a:noAutofit/>
          </a:bodyPr>
          <a:lstStyle/>
          <a:p>
            <a:r>
              <a:rPr lang="en-US" sz="2400" dirty="0" smtClean="0"/>
              <a:t>2.1 e:</a:t>
            </a:r>
          </a:p>
          <a:p>
            <a:r>
              <a:rPr lang="en-US" sz="2400" dirty="0" smtClean="0"/>
              <a:t> Rocks are composed of minerals. Only few rock-forming minerals make up most of  the rocks of Earth. Minerals are identified on the basis  of physical properties such as streak, hardness, and reaction to acid. </a:t>
            </a:r>
          </a:p>
          <a:p>
            <a:r>
              <a:rPr lang="en-US" sz="2400" dirty="0" smtClean="0"/>
              <a:t>2.2h: </a:t>
            </a:r>
          </a:p>
          <a:p>
            <a:r>
              <a:rPr lang="en-US" sz="2400" dirty="0" smtClean="0"/>
              <a:t>The rock cycle m </a:t>
            </a:r>
            <a:r>
              <a:rPr lang="en-US" sz="2400" dirty="0" err="1" smtClean="0"/>
              <a:t>odel</a:t>
            </a:r>
            <a:r>
              <a:rPr lang="en-US" sz="2400" dirty="0" smtClean="0"/>
              <a:t> shows how types of rock material may be transformed from one type of rock to another.</a:t>
            </a:r>
          </a:p>
          <a:p>
            <a:r>
              <a:rPr lang="en-US" sz="2400" dirty="0" smtClean="0"/>
              <a:t>2.2g: </a:t>
            </a:r>
          </a:p>
          <a:p>
            <a:r>
              <a:rPr lang="en-US" sz="2400" dirty="0" smtClean="0"/>
              <a:t>Rocks are classified according to their method of formation. The three classes of rocks are sedimentary, metamorphic and igneous. Most rocks show characteristics that provide clues to their formation conditions.</a:t>
            </a:r>
          </a:p>
        </p:txBody>
      </p:sp>
    </p:spTree>
    <p:extLst>
      <p:ext uri="{BB962C8B-B14F-4D97-AF65-F5344CB8AC3E}">
        <p14:creationId xmlns:p14="http://schemas.microsoft.com/office/powerpoint/2010/main" val="28880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Understandings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2.1g: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dynamic process the wear away Earth’s surface include weathering and erosion. </a:t>
            </a:r>
          </a:p>
          <a:p>
            <a:r>
              <a:rPr lang="en-US" dirty="0"/>
              <a:t>2.1i: </a:t>
            </a:r>
            <a:endParaRPr lang="en-US" dirty="0" smtClean="0"/>
          </a:p>
          <a:p>
            <a:r>
              <a:rPr lang="en-US" dirty="0" smtClean="0"/>
              <a:t>Erosion </a:t>
            </a:r>
            <a:r>
              <a:rPr lang="en-US" dirty="0"/>
              <a:t>is the transport of sediment. Gravity can act directly or through agents such as moving water, wind, and glaciers</a:t>
            </a:r>
          </a:p>
          <a:p>
            <a:r>
              <a:rPr lang="en-US" dirty="0"/>
              <a:t>2.1h: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process of weathering breaks down rocks to form sediment. Soil consists of sediment, organic material, water and air.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4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one week: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Each section would have been assigned a topic </a:t>
            </a:r>
          </a:p>
          <a:p>
            <a:r>
              <a:rPr lang="en-US" sz="3200" dirty="0" smtClean="0"/>
              <a:t>Each pair of students would have completed an assigned a task </a:t>
            </a:r>
          </a:p>
          <a:p>
            <a:r>
              <a:rPr lang="en-US" sz="3200" dirty="0" smtClean="0"/>
              <a:t>Every section (8 students), would’ve came up with a method of presentation. </a:t>
            </a:r>
          </a:p>
          <a:p>
            <a:pPr lvl="1"/>
            <a:r>
              <a:rPr lang="en-US" sz="2800" dirty="0" smtClean="0"/>
              <a:t>A power point,</a:t>
            </a:r>
          </a:p>
          <a:p>
            <a:pPr lvl="1"/>
            <a:r>
              <a:rPr lang="en-US" sz="2800" dirty="0" smtClean="0"/>
              <a:t>A video- with handouts, or</a:t>
            </a:r>
          </a:p>
          <a:p>
            <a:pPr lvl="1"/>
            <a:r>
              <a:rPr lang="en-US" sz="2800" dirty="0" smtClean="0"/>
              <a:t>A poster board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11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Responsibility: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Do my part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Communicate with my peers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Stay organize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Revise and edit my work consistently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Be ready to present on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Always save my work onto my USB, email or google drive doc.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29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Group supervisors </a:t>
            </a:r>
          </a:p>
          <a:p>
            <a:pPr lvl="1"/>
            <a:r>
              <a:rPr lang="en-US" sz="2000" dirty="0" smtClean="0"/>
              <a:t>You will report to Ms. </a:t>
            </a:r>
            <a:r>
              <a:rPr lang="en-US" sz="2000" dirty="0" err="1" smtClean="0"/>
              <a:t>Garrido</a:t>
            </a:r>
            <a:r>
              <a:rPr lang="en-US" sz="2000" dirty="0" smtClean="0"/>
              <a:t> at the end of class to speak about what was accomplished and your next steps</a:t>
            </a:r>
          </a:p>
          <a:p>
            <a:r>
              <a:rPr lang="en-US" sz="2400" dirty="0" smtClean="0"/>
              <a:t>Researchers</a:t>
            </a:r>
          </a:p>
          <a:p>
            <a:pPr lvl="1"/>
            <a:r>
              <a:rPr lang="en-US" sz="2000" dirty="0" smtClean="0"/>
              <a:t>You will be responsible for researching the information that needs to be put into the presentation</a:t>
            </a:r>
          </a:p>
          <a:p>
            <a:r>
              <a:rPr lang="en-US" sz="2400" dirty="0" smtClean="0"/>
              <a:t>Designers</a:t>
            </a:r>
          </a:p>
          <a:p>
            <a:pPr lvl="1"/>
            <a:r>
              <a:rPr lang="en-US" sz="2000" dirty="0" smtClean="0"/>
              <a:t>You will be responsible for the display of your information </a:t>
            </a:r>
          </a:p>
          <a:p>
            <a:r>
              <a:rPr lang="en-US" sz="2400" dirty="0" smtClean="0"/>
              <a:t>Assistants</a:t>
            </a:r>
          </a:p>
          <a:p>
            <a:pPr lvl="1"/>
            <a:r>
              <a:rPr lang="en-US" sz="2000" dirty="0" smtClean="0"/>
              <a:t>You will be responsible for making the quiz for your topic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04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4B4DB3A-C1C4-465B-9355-C0B33B7AA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946</Words>
  <Application>Microsoft Office PowerPoint</Application>
  <PresentationFormat>On-screen Show (4:3)</PresentationFormat>
  <Paragraphs>187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Retrospect</vt:lpstr>
      <vt:lpstr>Take a handout</vt:lpstr>
      <vt:lpstr>Earth System Interactions</vt:lpstr>
      <vt:lpstr>Kick start</vt:lpstr>
      <vt:lpstr>Learning Outcome: </vt:lpstr>
      <vt:lpstr>Major Understandings</vt:lpstr>
      <vt:lpstr>Major Understandings cont.</vt:lpstr>
      <vt:lpstr>In one week:</vt:lpstr>
      <vt:lpstr>My Responsibility: </vt:lpstr>
      <vt:lpstr>Group Roles</vt:lpstr>
      <vt:lpstr>Group Supervisors</vt:lpstr>
      <vt:lpstr>Researchers</vt:lpstr>
      <vt:lpstr>Designers</vt:lpstr>
      <vt:lpstr>Assistants</vt:lpstr>
      <vt:lpstr>Everyone starts as a researcher</vt:lpstr>
      <vt:lpstr>Day 1</vt:lpstr>
      <vt:lpstr>Day 2</vt:lpstr>
      <vt:lpstr>Day 3</vt:lpstr>
      <vt:lpstr>Day 4</vt:lpstr>
      <vt:lpstr>Day 4 cont.</vt:lpstr>
      <vt:lpstr>Day 5</vt:lpstr>
      <vt:lpstr>Basic Template</vt:lpstr>
      <vt:lpstr>Exit ticket</vt:lpstr>
      <vt:lpstr>Topic: ______________</vt:lpstr>
      <vt:lpstr>Homework</vt:lpstr>
      <vt:lpstr>Start: </vt:lpstr>
      <vt:lpstr>Day 1</vt:lpstr>
      <vt:lpstr>Kickstart</vt:lpstr>
      <vt:lpstr>Learning Outcome:</vt:lpstr>
      <vt:lpstr>Key Terms</vt:lpstr>
      <vt:lpstr>Task</vt:lpstr>
      <vt:lpstr>Exit ticket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2017-11-01T18:25:15Z</dcterms:created>
  <dcterms:modified xsi:type="dcterms:W3CDTF">2017-11-03T11:43:51Z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